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416" r:id="rId2"/>
    <p:sldId id="421" r:id="rId3"/>
    <p:sldId id="417" r:id="rId4"/>
    <p:sldId id="418" r:id="rId5"/>
    <p:sldId id="419" r:id="rId6"/>
    <p:sldId id="420" r:id="rId7"/>
  </p:sldIdLst>
  <p:sldSz cx="12192000" cy="6858000"/>
  <p:notesSz cx="6797675" cy="98726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56" autoAdjust="0"/>
    <p:restoredTop sz="92871" autoAdjust="0"/>
  </p:normalViewPr>
  <p:slideViewPr>
    <p:cSldViewPr snapToGrid="0">
      <p:cViewPr varScale="1">
        <p:scale>
          <a:sx n="82" d="100"/>
          <a:sy n="82" d="100"/>
        </p:scale>
        <p:origin x="97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5085" cy="494337"/>
          </a:xfrm>
          <a:prstGeom prst="rect">
            <a:avLst/>
          </a:prstGeom>
        </p:spPr>
        <p:txBody>
          <a:bodyPr vert="horz" lIns="90462" tIns="45231" rIns="90462" bIns="45231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1023" y="0"/>
            <a:ext cx="2945084" cy="494337"/>
          </a:xfrm>
          <a:prstGeom prst="rect">
            <a:avLst/>
          </a:prstGeom>
        </p:spPr>
        <p:txBody>
          <a:bodyPr vert="horz" lIns="90462" tIns="45231" rIns="90462" bIns="45231" rtlCol="0"/>
          <a:lstStyle>
            <a:lvl1pPr algn="r">
              <a:defRPr sz="1200"/>
            </a:lvl1pPr>
          </a:lstStyle>
          <a:p>
            <a:fld id="{AF47A07B-71B6-41BF-AF85-C2BCAFFF9F46}" type="datetimeFigureOut">
              <a:rPr lang="pl-PL" smtClean="0"/>
              <a:t>2018-05-24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62" tIns="45231" rIns="90462" bIns="45231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238" y="4689944"/>
            <a:ext cx="5437200" cy="4442777"/>
          </a:xfrm>
          <a:prstGeom prst="rect">
            <a:avLst/>
          </a:prstGeom>
        </p:spPr>
        <p:txBody>
          <a:bodyPr vert="horz" lIns="90462" tIns="45231" rIns="90462" bIns="45231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6" y="9376761"/>
            <a:ext cx="2945085" cy="494337"/>
          </a:xfrm>
          <a:prstGeom prst="rect">
            <a:avLst/>
          </a:prstGeom>
        </p:spPr>
        <p:txBody>
          <a:bodyPr vert="horz" lIns="90462" tIns="45231" rIns="90462" bIns="45231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1023" y="9376761"/>
            <a:ext cx="2945084" cy="494337"/>
          </a:xfrm>
          <a:prstGeom prst="rect">
            <a:avLst/>
          </a:prstGeom>
        </p:spPr>
        <p:txBody>
          <a:bodyPr vert="horz" lIns="90462" tIns="45231" rIns="90462" bIns="45231" rtlCol="0" anchor="b"/>
          <a:lstStyle>
            <a:lvl1pPr algn="r">
              <a:defRPr sz="1200"/>
            </a:lvl1pPr>
          </a:lstStyle>
          <a:p>
            <a:fld id="{79F8930D-32D2-45CD-8716-EF8E2BDAE8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4427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26BFC-7AEC-4D6E-AF42-30F080214C1F}" type="datetime1">
              <a:rPr lang="pl-PL" smtClean="0"/>
              <a:t>2018-05-24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6A1A-BBC0-447E-9277-081CAABFE1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214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3C52B-8B22-4A77-98AA-A5B140935BAE}" type="datetime1">
              <a:rPr lang="pl-PL" smtClean="0"/>
              <a:t>2018-05-24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6A1A-BBC0-447E-9277-081CAABFE1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218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5FA4-27D1-40AB-9C27-54BE8BBF384D}" type="datetime1">
              <a:rPr lang="pl-PL" smtClean="0"/>
              <a:t>2018-05-24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6A1A-BBC0-447E-9277-081CAABFE1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1022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8A1B-AE80-4500-9169-5A4FC7D762B3}" type="datetime1">
              <a:rPr lang="pl-PL" smtClean="0"/>
              <a:t>2018-05-24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6A1A-BBC0-447E-9277-081CAABFE1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081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9B79-F565-4C24-999D-381BC7A61B9F}" type="datetime1">
              <a:rPr lang="pl-PL" smtClean="0"/>
              <a:t>2018-05-24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6A1A-BBC0-447E-9277-081CAABFE1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862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5801-7B45-4624-ABD1-D7B55011C67C}" type="datetime1">
              <a:rPr lang="pl-PL" smtClean="0"/>
              <a:t>2018-05-24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6A1A-BBC0-447E-9277-081CAABFE1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500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1BDF-7A60-4E5D-BA7F-13DFA3EDC28C}" type="datetime1">
              <a:rPr lang="pl-PL" smtClean="0"/>
              <a:t>2018-05-24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6A1A-BBC0-447E-9277-081CAABFE1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7386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E877-7552-49E2-A5E6-6AD4E968F659}" type="datetime1">
              <a:rPr lang="pl-PL" smtClean="0"/>
              <a:t>2018-05-24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6A1A-BBC0-447E-9277-081CAABFE1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425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3CD2-2E56-4D02-8FEA-621262526E1E}" type="datetime1">
              <a:rPr lang="pl-PL" smtClean="0"/>
              <a:t>2018-05-24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6A1A-BBC0-447E-9277-081CAABFE1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785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F01B-A909-4327-AF99-6C1B2B3D2123}" type="datetime1">
              <a:rPr lang="pl-PL" smtClean="0"/>
              <a:t>2018-05-24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6A1A-BBC0-447E-9277-081CAABFE1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690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C38D9-2C21-445B-8300-1AF5A2F18075}" type="datetime1">
              <a:rPr lang="pl-PL" smtClean="0"/>
              <a:t>2018-05-24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6A1A-BBC0-447E-9277-081CAABFE1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9536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40A94-4C7D-4BD9-85A1-A5DA5D9FB673}" type="datetime1">
              <a:rPr lang="pl-PL" smtClean="0"/>
              <a:t>2018-05-24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26A1A-BBC0-447E-9277-081CAABFE1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846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png"/><Relationship Id="rId5" Type="http://schemas.openxmlformats.org/officeDocument/2006/relationships/oleObject" Target="../embeddings/Microsoft_Excel_97-2003_Worksheet3.xls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png"/><Relationship Id="rId5" Type="http://schemas.openxmlformats.org/officeDocument/2006/relationships/oleObject" Target="../embeddings/Microsoft_Excel_97-2003_Worksheet4.xls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2300" y="1"/>
            <a:ext cx="2575984" cy="128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pole tekstowe 1"/>
          <p:cNvSpPr txBox="1">
            <a:spLocks noChangeArrowheads="1"/>
          </p:cNvSpPr>
          <p:nvPr/>
        </p:nvSpPr>
        <p:spPr bwMode="auto">
          <a:xfrm>
            <a:off x="0" y="6159501"/>
            <a:ext cx="569207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 i="1"/>
              <a:t>Źródło: Opracowanie własne na podstawie rozkładu jazdy oraz google maps</a:t>
            </a:r>
          </a:p>
        </p:txBody>
      </p:sp>
      <p:sp>
        <p:nvSpPr>
          <p:cNvPr id="3" name="Prostokąt 2"/>
          <p:cNvSpPr/>
          <p:nvPr/>
        </p:nvSpPr>
        <p:spPr>
          <a:xfrm>
            <a:off x="2907321" y="1886889"/>
            <a:ext cx="6529754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600" b="1" dirty="0">
                <a:solidFill>
                  <a:schemeClr val="accent1">
                    <a:lumMod val="75000"/>
                  </a:schemeClr>
                </a:solidFill>
              </a:rPr>
              <a:t>Porównanie czasów przejazdów samochodu </a:t>
            </a:r>
            <a:br>
              <a:rPr lang="pl-PL" sz="2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600" b="1" dirty="0">
                <a:solidFill>
                  <a:schemeClr val="accent1">
                    <a:lumMod val="75000"/>
                  </a:schemeClr>
                </a:solidFill>
              </a:rPr>
              <a:t>i pociągu na czterech liniach kolejowych, </a:t>
            </a:r>
            <a:br>
              <a:rPr lang="pl-PL" sz="2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600" b="1" dirty="0">
                <a:solidFill>
                  <a:schemeClr val="accent1">
                    <a:lumMod val="75000"/>
                  </a:schemeClr>
                </a:solidFill>
              </a:rPr>
              <a:t>na których 10 czerwca 2018 roku będą uruchamiane połączenia w systemie </a:t>
            </a:r>
            <a:br>
              <a:rPr lang="pl-PL" sz="2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600" b="1" dirty="0">
                <a:solidFill>
                  <a:schemeClr val="accent1">
                    <a:lumMod val="75000"/>
                  </a:schemeClr>
                </a:solidFill>
              </a:rPr>
              <a:t>Poznańskiej Kolei Metropolitalnej</a:t>
            </a:r>
            <a:endParaRPr lang="pl-PL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55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2300" y="1"/>
            <a:ext cx="2575984" cy="128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pole tekstowe 1"/>
          <p:cNvSpPr txBox="1">
            <a:spLocks noChangeArrowheads="1"/>
          </p:cNvSpPr>
          <p:nvPr/>
        </p:nvSpPr>
        <p:spPr bwMode="auto">
          <a:xfrm>
            <a:off x="0" y="6159501"/>
            <a:ext cx="569207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 i="1"/>
              <a:t>Źródło: Opracowanie własne na podstawie rozkładu jazdy oraz google maps</a:t>
            </a:r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4" y="1700213"/>
            <a:ext cx="11633200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551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19" b="35562"/>
          <a:stretch>
            <a:fillRect/>
          </a:stretch>
        </p:blipFill>
        <p:spPr bwMode="auto">
          <a:xfrm>
            <a:off x="8724901" y="188913"/>
            <a:ext cx="34671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pole tekstowe 5"/>
          <p:cNvSpPr txBox="1">
            <a:spLocks noChangeArrowheads="1"/>
          </p:cNvSpPr>
          <p:nvPr/>
        </p:nvSpPr>
        <p:spPr bwMode="auto">
          <a:xfrm>
            <a:off x="1200152" y="6446839"/>
            <a:ext cx="10991849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 i="1"/>
              <a:t>Źródło: Opracowanie własne na podstawie rozkładu  jazdy oraz google maps</a:t>
            </a:r>
          </a:p>
        </p:txBody>
      </p:sp>
      <p:graphicFrame>
        <p:nvGraphicFramePr>
          <p:cNvPr id="5124" name="Wykres 4"/>
          <p:cNvGraphicFramePr>
            <a:graphicFrameLocks noGrp="1"/>
          </p:cNvGraphicFramePr>
          <p:nvPr/>
        </p:nvGraphicFramePr>
        <p:xfrm>
          <a:off x="76200" y="655638"/>
          <a:ext cx="12039600" cy="617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r:id="rId5" imgW="9035055" imgH="6169687" progId="Excel.Chart.8">
                  <p:embed/>
                </p:oleObj>
              </mc:Choice>
              <mc:Fallback>
                <p:oleObj r:id="rId5" imgW="9035055" imgH="6169687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655638"/>
                        <a:ext cx="12039600" cy="6170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748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3" t="32059" r="5811" b="35881"/>
          <a:stretch>
            <a:fillRect/>
          </a:stretch>
        </p:blipFill>
        <p:spPr bwMode="auto">
          <a:xfrm>
            <a:off x="9084733" y="12701"/>
            <a:ext cx="3107267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pole tekstowe 5"/>
          <p:cNvSpPr txBox="1">
            <a:spLocks noChangeArrowheads="1"/>
          </p:cNvSpPr>
          <p:nvPr/>
        </p:nvSpPr>
        <p:spPr bwMode="auto">
          <a:xfrm>
            <a:off x="1007534" y="6315076"/>
            <a:ext cx="1137708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 i="1"/>
              <a:t>Źródło: Opracowanie własne na podstawie rozkładu jazdy oraz google maps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400" i="1"/>
          </a:p>
        </p:txBody>
      </p:sp>
      <p:graphicFrame>
        <p:nvGraphicFramePr>
          <p:cNvPr id="6148" name="Wykres 4"/>
          <p:cNvGraphicFramePr>
            <a:graphicFrameLocks noGrp="1"/>
          </p:cNvGraphicFramePr>
          <p:nvPr/>
        </p:nvGraphicFramePr>
        <p:xfrm>
          <a:off x="76201" y="517526"/>
          <a:ext cx="11944351" cy="617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r:id="rId5" imgW="8961897" imgH="6169687" progId="Excel.Chart.8">
                  <p:embed/>
                </p:oleObj>
              </mc:Choice>
              <mc:Fallback>
                <p:oleObj r:id="rId5" imgW="8961897" imgH="6169687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1" y="517526"/>
                        <a:ext cx="11944351" cy="6170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04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59" r="5316" b="35881"/>
          <a:stretch>
            <a:fillRect/>
          </a:stretch>
        </p:blipFill>
        <p:spPr bwMode="auto">
          <a:xfrm>
            <a:off x="8909051" y="1"/>
            <a:ext cx="3282949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pole tekstowe 5"/>
          <p:cNvSpPr txBox="1">
            <a:spLocks noChangeArrowheads="1"/>
          </p:cNvSpPr>
          <p:nvPr/>
        </p:nvSpPr>
        <p:spPr bwMode="auto">
          <a:xfrm>
            <a:off x="1295401" y="6346825"/>
            <a:ext cx="11664951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 i="1"/>
              <a:t>Źródło: Opracowanie własne na podstawie rozkładu jazdy oraz google maps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400" i="1"/>
          </a:p>
        </p:txBody>
      </p:sp>
      <p:graphicFrame>
        <p:nvGraphicFramePr>
          <p:cNvPr id="7172" name="Wykres 4"/>
          <p:cNvGraphicFramePr>
            <a:graphicFrameLocks noGrp="1"/>
          </p:cNvGraphicFramePr>
          <p:nvPr/>
        </p:nvGraphicFramePr>
        <p:xfrm>
          <a:off x="76200" y="487363"/>
          <a:ext cx="12039600" cy="617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r:id="rId5" imgW="9035055" imgH="6169687" progId="Excel.Chart.8">
                  <p:embed/>
                </p:oleObj>
              </mc:Choice>
              <mc:Fallback>
                <p:oleObj r:id="rId5" imgW="9035055" imgH="6169687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487363"/>
                        <a:ext cx="12039600" cy="617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161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7" t="31688" r="5811" b="36624"/>
          <a:stretch>
            <a:fillRect/>
          </a:stretch>
        </p:blipFill>
        <p:spPr bwMode="auto">
          <a:xfrm>
            <a:off x="9061452" y="85725"/>
            <a:ext cx="3092449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pole tekstowe 5"/>
          <p:cNvSpPr txBox="1">
            <a:spLocks noChangeArrowheads="1"/>
          </p:cNvSpPr>
          <p:nvPr/>
        </p:nvSpPr>
        <p:spPr bwMode="auto">
          <a:xfrm>
            <a:off x="1102784" y="6346826"/>
            <a:ext cx="1060873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 i="1"/>
              <a:t>Źródło: Opracowanie własne na podstawie rozkładu jazdy oraz google maps</a:t>
            </a:r>
          </a:p>
        </p:txBody>
      </p:sp>
      <p:graphicFrame>
        <p:nvGraphicFramePr>
          <p:cNvPr id="8196" name="Wykres 4"/>
          <p:cNvGraphicFramePr>
            <a:graphicFrameLocks noGrp="1"/>
          </p:cNvGraphicFramePr>
          <p:nvPr/>
        </p:nvGraphicFramePr>
        <p:xfrm>
          <a:off x="42334" y="584200"/>
          <a:ext cx="12145433" cy="617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r:id="rId5" imgW="9114310" imgH="6169687" progId="Excel.Chart.8">
                  <p:embed/>
                </p:oleObj>
              </mc:Choice>
              <mc:Fallback>
                <p:oleObj r:id="rId5" imgW="9114310" imgH="6169687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34" y="584200"/>
                        <a:ext cx="12145433" cy="6170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932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4897</TotalTime>
  <Words>70</Words>
  <Application>Microsoft Office PowerPoint</Application>
  <PresentationFormat>Panoramiczny</PresentationFormat>
  <Paragraphs>7</Paragraphs>
  <Slides>6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Motyw pakietu Office</vt:lpstr>
      <vt:lpstr>Microsoft Excel Chart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Plan dla Poznańskiej Kolei Metropolitalnej</dc:title>
  <dc:creator>Maciej Musiał</dc:creator>
  <cp:lastModifiedBy>Wlasciciel</cp:lastModifiedBy>
  <cp:revision>508</cp:revision>
  <cp:lastPrinted>2017-11-30T11:01:51Z</cp:lastPrinted>
  <dcterms:created xsi:type="dcterms:W3CDTF">2014-01-16T13:55:29Z</dcterms:created>
  <dcterms:modified xsi:type="dcterms:W3CDTF">2018-05-24T10:50:55Z</dcterms:modified>
</cp:coreProperties>
</file>